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lnk" ContentType="audi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3" r:id="rId4"/>
    <p:sldId id="272" r:id="rId5"/>
    <p:sldId id="274" r:id="rId6"/>
    <p:sldId id="276" r:id="rId7"/>
    <p:sldId id="277" r:id="rId8"/>
    <p:sldId id="278" r:id="rId9"/>
    <p:sldId id="279" r:id="rId10"/>
    <p:sldId id="284" r:id="rId11"/>
    <p:sldId id="280" r:id="rId12"/>
    <p:sldId id="281" r:id="rId13"/>
    <p:sldId id="283" r:id="rId14"/>
    <p:sldId id="257" r:id="rId15"/>
    <p:sldId id="262" r:id="rId16"/>
    <p:sldId id="268" r:id="rId17"/>
    <p:sldId id="269" r:id="rId18"/>
    <p:sldId id="28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2459-9601-463C-B909-AA622C58D1AC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0C2D-A566-45D3-9BC2-EE2AFA5C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52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2459-9601-463C-B909-AA622C58D1AC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0C2D-A566-45D3-9BC2-EE2AFA5C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19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2459-9601-463C-B909-AA622C58D1AC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0C2D-A566-45D3-9BC2-EE2AFA5C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3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2459-9601-463C-B909-AA622C58D1AC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0C2D-A566-45D3-9BC2-EE2AFA5C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3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2459-9601-463C-B909-AA622C58D1AC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0C2D-A566-45D3-9BC2-EE2AFA5C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6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2459-9601-463C-B909-AA622C58D1AC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0C2D-A566-45D3-9BC2-EE2AFA5C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0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2459-9601-463C-B909-AA622C58D1AC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0C2D-A566-45D3-9BC2-EE2AFA5C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27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2459-9601-463C-B909-AA622C58D1AC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0C2D-A566-45D3-9BC2-EE2AFA5C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43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2459-9601-463C-B909-AA622C58D1AC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0C2D-A566-45D3-9BC2-EE2AFA5C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1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2459-9601-463C-B909-AA622C58D1AC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0C2D-A566-45D3-9BC2-EE2AFA5C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49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2459-9601-463C-B909-AA622C58D1AC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0C2D-A566-45D3-9BC2-EE2AFA5C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7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E2459-9601-463C-B909-AA622C58D1AC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C0C2D-A566-45D3-9BC2-EE2AFA5CD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63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lnk"/><Relationship Id="rId1" Type="http://schemas.microsoft.com/office/2007/relationships/media" Target="../media/media1.lnk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499846" y="1122363"/>
            <a:ext cx="6521825" cy="413543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            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на водоеме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5d257417b63b6085433959 - Ярлы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99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92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22"/>
    </mc:Choice>
    <mc:Fallback>
      <p:transition spd="slow" advTm="502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2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2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9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1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79903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5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4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11</Words>
  <Application>Microsoft Office PowerPoint</Application>
  <PresentationFormat>Широкоэкранный</PresentationFormat>
  <Paragraphs>2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Правила безопасного поведения              для детей на водоеме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Спасибо за внимание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11</cp:revision>
  <dcterms:created xsi:type="dcterms:W3CDTF">2020-06-29T04:58:00Z</dcterms:created>
  <dcterms:modified xsi:type="dcterms:W3CDTF">2020-06-29T06:52:50Z</dcterms:modified>
</cp:coreProperties>
</file>